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3" r:id="rId4"/>
    <p:sldId id="257" r:id="rId5"/>
    <p:sldId id="258" r:id="rId6"/>
    <p:sldId id="259" r:id="rId7"/>
    <p:sldId id="260" r:id="rId8"/>
    <p:sldId id="274" r:id="rId9"/>
    <p:sldId id="261" r:id="rId10"/>
    <p:sldId id="262" r:id="rId11"/>
    <p:sldId id="263" r:id="rId12"/>
    <p:sldId id="264" r:id="rId13"/>
    <p:sldId id="268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9E3BF7-C41E-4332-922E-6FE7B1C5D082}" v="54" dt="2021-05-16T08:17:23.6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la Al-hyasat" userId="b45b8b0cef30da0a" providerId="LiveId" clId="{7B9E3BF7-C41E-4332-922E-6FE7B1C5D082}"/>
    <pc:docChg chg="undo custSel addSld delSld modSld sldOrd">
      <pc:chgData name="Hala Al-hyasat" userId="b45b8b0cef30da0a" providerId="LiveId" clId="{7B9E3BF7-C41E-4332-922E-6FE7B1C5D082}" dt="2021-05-16T08:17:32.385" v="2019" actId="14100"/>
      <pc:docMkLst>
        <pc:docMk/>
      </pc:docMkLst>
      <pc:sldChg chg="addSp delSp modSp mod">
        <pc:chgData name="Hala Al-hyasat" userId="b45b8b0cef30da0a" providerId="LiveId" clId="{7B9E3BF7-C41E-4332-922E-6FE7B1C5D082}" dt="2021-05-16T07:22:35.903" v="282" actId="20577"/>
        <pc:sldMkLst>
          <pc:docMk/>
          <pc:sldMk cId="303519421" sldId="256"/>
        </pc:sldMkLst>
        <pc:spChg chg="add mod">
          <ac:chgData name="Hala Al-hyasat" userId="b45b8b0cef30da0a" providerId="LiveId" clId="{7B9E3BF7-C41E-4332-922E-6FE7B1C5D082}" dt="2021-05-16T07:22:35.903" v="282" actId="20577"/>
          <ac:spMkLst>
            <pc:docMk/>
            <pc:sldMk cId="303519421" sldId="256"/>
            <ac:spMk id="4" creationId="{91DC3368-5BFE-4E39-85B3-4A5BB6F283D2}"/>
          </ac:spMkLst>
        </pc:spChg>
        <pc:picChg chg="add del mod">
          <ac:chgData name="Hala Al-hyasat" userId="b45b8b0cef30da0a" providerId="LiveId" clId="{7B9E3BF7-C41E-4332-922E-6FE7B1C5D082}" dt="2021-05-16T07:14:00.102" v="205"/>
          <ac:picMkLst>
            <pc:docMk/>
            <pc:sldMk cId="303519421" sldId="256"/>
            <ac:picMk id="3" creationId="{3528F972-A169-47EE-AAEC-6C87140788D8}"/>
          </ac:picMkLst>
        </pc:picChg>
        <pc:picChg chg="add del mod modCrop">
          <ac:chgData name="Hala Al-hyasat" userId="b45b8b0cef30da0a" providerId="LiveId" clId="{7B9E3BF7-C41E-4332-922E-6FE7B1C5D082}" dt="2021-05-16T07:14:23.685" v="216" actId="1035"/>
          <ac:picMkLst>
            <pc:docMk/>
            <pc:sldMk cId="303519421" sldId="256"/>
            <ac:picMk id="5" creationId="{CAAEDB73-C492-4AD5-B162-53AECF4C5118}"/>
          </ac:picMkLst>
        </pc:picChg>
      </pc:sldChg>
      <pc:sldChg chg="addSp modSp mod">
        <pc:chgData name="Hala Al-hyasat" userId="b45b8b0cef30da0a" providerId="LiveId" clId="{7B9E3BF7-C41E-4332-922E-6FE7B1C5D082}" dt="2021-05-16T07:53:59.366" v="1392" actId="571"/>
        <pc:sldMkLst>
          <pc:docMk/>
          <pc:sldMk cId="3477700299" sldId="257"/>
        </pc:sldMkLst>
        <pc:spChg chg="add mod">
          <ac:chgData name="Hala Al-hyasat" userId="b45b8b0cef30da0a" providerId="LiveId" clId="{7B9E3BF7-C41E-4332-922E-6FE7B1C5D082}" dt="2021-05-16T07:53:18.115" v="1387" actId="207"/>
          <ac:spMkLst>
            <pc:docMk/>
            <pc:sldMk cId="3477700299" sldId="257"/>
            <ac:spMk id="2" creationId="{C8E33382-D9AD-42B9-AD49-68C214F7DF70}"/>
          </ac:spMkLst>
        </pc:spChg>
        <pc:spChg chg="add mod">
          <ac:chgData name="Hala Al-hyasat" userId="b45b8b0cef30da0a" providerId="LiveId" clId="{7B9E3BF7-C41E-4332-922E-6FE7B1C5D082}" dt="2021-05-16T07:52:42.264" v="1361" actId="1036"/>
          <ac:spMkLst>
            <pc:docMk/>
            <pc:sldMk cId="3477700299" sldId="257"/>
            <ac:spMk id="4" creationId="{DA79A426-69E0-44E7-9AB5-683EFE7A6597}"/>
          </ac:spMkLst>
        </pc:spChg>
        <pc:spChg chg="add mod">
          <ac:chgData name="Hala Al-hyasat" userId="b45b8b0cef30da0a" providerId="LiveId" clId="{7B9E3BF7-C41E-4332-922E-6FE7B1C5D082}" dt="2021-05-16T07:52:48.276" v="1380" actId="1035"/>
          <ac:spMkLst>
            <pc:docMk/>
            <pc:sldMk cId="3477700299" sldId="257"/>
            <ac:spMk id="5" creationId="{7A960129-F70C-413B-A63E-2552BBC490CA}"/>
          </ac:spMkLst>
        </pc:spChg>
        <pc:spChg chg="add mod">
          <ac:chgData name="Hala Al-hyasat" userId="b45b8b0cef30da0a" providerId="LiveId" clId="{7B9E3BF7-C41E-4332-922E-6FE7B1C5D082}" dt="2021-05-16T07:51:29.711" v="1299" actId="1035"/>
          <ac:spMkLst>
            <pc:docMk/>
            <pc:sldMk cId="3477700299" sldId="257"/>
            <ac:spMk id="6" creationId="{3BA0BE69-5E0D-4C5C-85E3-A2BD9D5A8086}"/>
          </ac:spMkLst>
        </pc:spChg>
        <pc:spChg chg="add mod">
          <ac:chgData name="Hala Al-hyasat" userId="b45b8b0cef30da0a" providerId="LiveId" clId="{7B9E3BF7-C41E-4332-922E-6FE7B1C5D082}" dt="2021-05-16T07:53:59.366" v="1392" actId="571"/>
          <ac:spMkLst>
            <pc:docMk/>
            <pc:sldMk cId="3477700299" sldId="257"/>
            <ac:spMk id="9" creationId="{7B09100E-4788-494C-8F24-488744F0E179}"/>
          </ac:spMkLst>
        </pc:spChg>
        <pc:spChg chg="add mod">
          <ac:chgData name="Hala Al-hyasat" userId="b45b8b0cef30da0a" providerId="LiveId" clId="{7B9E3BF7-C41E-4332-922E-6FE7B1C5D082}" dt="2021-05-16T07:53:59.366" v="1392" actId="571"/>
          <ac:spMkLst>
            <pc:docMk/>
            <pc:sldMk cId="3477700299" sldId="257"/>
            <ac:spMk id="10" creationId="{24150905-0078-4B40-A277-8C113DF77BA3}"/>
          </ac:spMkLst>
        </pc:spChg>
        <pc:picChg chg="mod modCrop">
          <ac:chgData name="Hala Al-hyasat" userId="b45b8b0cef30da0a" providerId="LiveId" clId="{7B9E3BF7-C41E-4332-922E-6FE7B1C5D082}" dt="2021-05-16T07:52:24.303" v="1344" actId="1036"/>
          <ac:picMkLst>
            <pc:docMk/>
            <pc:sldMk cId="3477700299" sldId="257"/>
            <ac:picMk id="3" creationId="{C54A89AF-2BBF-4E37-8991-D3923BB153C9}"/>
          </ac:picMkLst>
        </pc:picChg>
        <pc:cxnChg chg="add mod">
          <ac:chgData name="Hala Al-hyasat" userId="b45b8b0cef30da0a" providerId="LiveId" clId="{7B9E3BF7-C41E-4332-922E-6FE7B1C5D082}" dt="2021-05-16T07:53:44.347" v="1390" actId="1582"/>
          <ac:cxnSpMkLst>
            <pc:docMk/>
            <pc:sldMk cId="3477700299" sldId="257"/>
            <ac:cxnSpMk id="8" creationId="{B3FE1F31-1DF8-46D0-8F71-79202872D451}"/>
          </ac:cxnSpMkLst>
        </pc:cxnChg>
        <pc:cxnChg chg="add mod">
          <ac:chgData name="Hala Al-hyasat" userId="b45b8b0cef30da0a" providerId="LiveId" clId="{7B9E3BF7-C41E-4332-922E-6FE7B1C5D082}" dt="2021-05-16T07:53:59.366" v="1392" actId="571"/>
          <ac:cxnSpMkLst>
            <pc:docMk/>
            <pc:sldMk cId="3477700299" sldId="257"/>
            <ac:cxnSpMk id="11" creationId="{77EBBBD4-B806-48F0-A643-D8E2FABB0C60}"/>
          </ac:cxnSpMkLst>
        </pc:cxnChg>
      </pc:sldChg>
      <pc:sldChg chg="addSp modSp mod">
        <pc:chgData name="Hala Al-hyasat" userId="b45b8b0cef30da0a" providerId="LiveId" clId="{7B9E3BF7-C41E-4332-922E-6FE7B1C5D082}" dt="2021-05-16T07:54:45.377" v="1444" actId="20577"/>
        <pc:sldMkLst>
          <pc:docMk/>
          <pc:sldMk cId="3659811785" sldId="258"/>
        </pc:sldMkLst>
        <pc:spChg chg="add mod">
          <ac:chgData name="Hala Al-hyasat" userId="b45b8b0cef30da0a" providerId="LiveId" clId="{7B9E3BF7-C41E-4332-922E-6FE7B1C5D082}" dt="2021-05-16T07:54:13.205" v="1422" actId="1036"/>
          <ac:spMkLst>
            <pc:docMk/>
            <pc:sldMk cId="3659811785" sldId="258"/>
            <ac:spMk id="4" creationId="{AEB36670-7000-4455-8CEA-DA88FD5263CF}"/>
          </ac:spMkLst>
        </pc:spChg>
        <pc:spChg chg="add mod">
          <ac:chgData name="Hala Al-hyasat" userId="b45b8b0cef30da0a" providerId="LiveId" clId="{7B9E3BF7-C41E-4332-922E-6FE7B1C5D082}" dt="2021-05-16T07:54:13.205" v="1422" actId="1036"/>
          <ac:spMkLst>
            <pc:docMk/>
            <pc:sldMk cId="3659811785" sldId="258"/>
            <ac:spMk id="5" creationId="{8120115E-9900-40D9-AAF4-86AE3B259045}"/>
          </ac:spMkLst>
        </pc:spChg>
        <pc:spChg chg="add mod">
          <ac:chgData name="Hala Al-hyasat" userId="b45b8b0cef30da0a" providerId="LiveId" clId="{7B9E3BF7-C41E-4332-922E-6FE7B1C5D082}" dt="2021-05-16T07:54:45.377" v="1444" actId="20577"/>
          <ac:spMkLst>
            <pc:docMk/>
            <pc:sldMk cId="3659811785" sldId="258"/>
            <ac:spMk id="6" creationId="{B4038B5B-E970-4516-A91B-5278B200452E}"/>
          </ac:spMkLst>
        </pc:spChg>
        <pc:spChg chg="add mod">
          <ac:chgData name="Hala Al-hyasat" userId="b45b8b0cef30da0a" providerId="LiveId" clId="{7B9E3BF7-C41E-4332-922E-6FE7B1C5D082}" dt="2021-05-16T07:54:29.240" v="1433" actId="1037"/>
          <ac:spMkLst>
            <pc:docMk/>
            <pc:sldMk cId="3659811785" sldId="258"/>
            <ac:spMk id="7" creationId="{832F3158-B693-431C-9274-D5F263FDD455}"/>
          </ac:spMkLst>
        </pc:spChg>
        <pc:picChg chg="mod modCrop">
          <ac:chgData name="Hala Al-hyasat" userId="b45b8b0cef30da0a" providerId="LiveId" clId="{7B9E3BF7-C41E-4332-922E-6FE7B1C5D082}" dt="2021-05-16T07:54:13.205" v="1422" actId="1036"/>
          <ac:picMkLst>
            <pc:docMk/>
            <pc:sldMk cId="3659811785" sldId="258"/>
            <ac:picMk id="3" creationId="{E9BB9AF2-16AE-47B5-90A2-9C50A294B17F}"/>
          </ac:picMkLst>
        </pc:picChg>
        <pc:cxnChg chg="add mod">
          <ac:chgData name="Hala Al-hyasat" userId="b45b8b0cef30da0a" providerId="LiveId" clId="{7B9E3BF7-C41E-4332-922E-6FE7B1C5D082}" dt="2021-05-16T07:54:29.240" v="1433" actId="1037"/>
          <ac:cxnSpMkLst>
            <pc:docMk/>
            <pc:sldMk cId="3659811785" sldId="258"/>
            <ac:cxnSpMk id="8" creationId="{34CE2BD2-DEAB-4D0C-81B4-AF107B5A78B3}"/>
          </ac:cxnSpMkLst>
        </pc:cxnChg>
      </pc:sldChg>
      <pc:sldChg chg="addSp modSp mod">
        <pc:chgData name="Hala Al-hyasat" userId="b45b8b0cef30da0a" providerId="LiveId" clId="{7B9E3BF7-C41E-4332-922E-6FE7B1C5D082}" dt="2021-05-16T07:57:09.973" v="1532" actId="1076"/>
        <pc:sldMkLst>
          <pc:docMk/>
          <pc:sldMk cId="1975221628" sldId="259"/>
        </pc:sldMkLst>
        <pc:spChg chg="add mod">
          <ac:chgData name="Hala Al-hyasat" userId="b45b8b0cef30da0a" providerId="LiveId" clId="{7B9E3BF7-C41E-4332-922E-6FE7B1C5D082}" dt="2021-05-16T07:57:09.973" v="1532" actId="1076"/>
          <ac:spMkLst>
            <pc:docMk/>
            <pc:sldMk cId="1975221628" sldId="259"/>
            <ac:spMk id="2" creationId="{4BB37394-AD0D-4E2A-B6E0-048A87273894}"/>
          </ac:spMkLst>
        </pc:spChg>
        <pc:spChg chg="add mod">
          <ac:chgData name="Hala Al-hyasat" userId="b45b8b0cef30da0a" providerId="LiveId" clId="{7B9E3BF7-C41E-4332-922E-6FE7B1C5D082}" dt="2021-05-16T07:55:00.476" v="1459" actId="1036"/>
          <ac:spMkLst>
            <pc:docMk/>
            <pc:sldMk cId="1975221628" sldId="259"/>
            <ac:spMk id="4" creationId="{CF482880-2F98-4492-B98D-519C1AD1F490}"/>
          </ac:spMkLst>
        </pc:spChg>
        <pc:spChg chg="add mod">
          <ac:chgData name="Hala Al-hyasat" userId="b45b8b0cef30da0a" providerId="LiveId" clId="{7B9E3BF7-C41E-4332-922E-6FE7B1C5D082}" dt="2021-05-16T07:55:00.476" v="1459" actId="1036"/>
          <ac:spMkLst>
            <pc:docMk/>
            <pc:sldMk cId="1975221628" sldId="259"/>
            <ac:spMk id="5" creationId="{A2AAA242-04C2-4186-9412-4ACC8004370E}"/>
          </ac:spMkLst>
        </pc:spChg>
        <pc:spChg chg="add mod">
          <ac:chgData name="Hala Al-hyasat" userId="b45b8b0cef30da0a" providerId="LiveId" clId="{7B9E3BF7-C41E-4332-922E-6FE7B1C5D082}" dt="2021-05-16T07:55:00.476" v="1459" actId="1036"/>
          <ac:spMkLst>
            <pc:docMk/>
            <pc:sldMk cId="1975221628" sldId="259"/>
            <ac:spMk id="6" creationId="{8DEDB8B6-E1D9-40F9-8BC2-4481FE322D73}"/>
          </ac:spMkLst>
        </pc:spChg>
        <pc:spChg chg="add mod">
          <ac:chgData name="Hala Al-hyasat" userId="b45b8b0cef30da0a" providerId="LiveId" clId="{7B9E3BF7-C41E-4332-922E-6FE7B1C5D082}" dt="2021-05-16T07:56:02.795" v="1497" actId="20577"/>
          <ac:spMkLst>
            <pc:docMk/>
            <pc:sldMk cId="1975221628" sldId="259"/>
            <ac:spMk id="7" creationId="{DC665490-CF98-4DCF-B6A0-7DD8F1C503EF}"/>
          </ac:spMkLst>
        </pc:spChg>
        <pc:spChg chg="add mod">
          <ac:chgData name="Hala Al-hyasat" userId="b45b8b0cef30da0a" providerId="LiveId" clId="{7B9E3BF7-C41E-4332-922E-6FE7B1C5D082}" dt="2021-05-16T07:55:02.723" v="1460"/>
          <ac:spMkLst>
            <pc:docMk/>
            <pc:sldMk cId="1975221628" sldId="259"/>
            <ac:spMk id="8" creationId="{48170D26-B755-4D0A-9D46-EBDCBDF33ACC}"/>
          </ac:spMkLst>
        </pc:spChg>
        <pc:picChg chg="mod modCrop">
          <ac:chgData name="Hala Al-hyasat" userId="b45b8b0cef30da0a" providerId="LiveId" clId="{7B9E3BF7-C41E-4332-922E-6FE7B1C5D082}" dt="2021-05-16T07:55:00.476" v="1459" actId="1036"/>
          <ac:picMkLst>
            <pc:docMk/>
            <pc:sldMk cId="1975221628" sldId="259"/>
            <ac:picMk id="3" creationId="{A30D5DE3-417E-49E9-93E4-CF03819A8933}"/>
          </ac:picMkLst>
        </pc:picChg>
        <pc:cxnChg chg="add mod">
          <ac:chgData name="Hala Al-hyasat" userId="b45b8b0cef30da0a" providerId="LiveId" clId="{7B9E3BF7-C41E-4332-922E-6FE7B1C5D082}" dt="2021-05-16T07:55:02.723" v="1460"/>
          <ac:cxnSpMkLst>
            <pc:docMk/>
            <pc:sldMk cId="1975221628" sldId="259"/>
            <ac:cxnSpMk id="9" creationId="{58EB5BF7-E3F1-49CC-843D-A7872DA69C39}"/>
          </ac:cxnSpMkLst>
        </pc:cxnChg>
      </pc:sldChg>
      <pc:sldChg chg="addSp modSp mod">
        <pc:chgData name="Hala Al-hyasat" userId="b45b8b0cef30da0a" providerId="LiveId" clId="{7B9E3BF7-C41E-4332-922E-6FE7B1C5D082}" dt="2021-05-16T07:58:09.614" v="1566" actId="20577"/>
        <pc:sldMkLst>
          <pc:docMk/>
          <pc:sldMk cId="2830631192" sldId="260"/>
        </pc:sldMkLst>
        <pc:spChg chg="add mod">
          <ac:chgData name="Hala Al-hyasat" userId="b45b8b0cef30da0a" providerId="LiveId" clId="{7B9E3BF7-C41E-4332-922E-6FE7B1C5D082}" dt="2021-05-16T07:37:59.741" v="756" actId="14100"/>
          <ac:spMkLst>
            <pc:docMk/>
            <pc:sldMk cId="2830631192" sldId="260"/>
            <ac:spMk id="4" creationId="{8F111A2A-4055-4618-8477-9FB56AF696AD}"/>
          </ac:spMkLst>
        </pc:spChg>
        <pc:spChg chg="add mod">
          <ac:chgData name="Hala Al-hyasat" userId="b45b8b0cef30da0a" providerId="LiveId" clId="{7B9E3BF7-C41E-4332-922E-6FE7B1C5D082}" dt="2021-05-16T07:58:09.614" v="1566" actId="20577"/>
          <ac:spMkLst>
            <pc:docMk/>
            <pc:sldMk cId="2830631192" sldId="260"/>
            <ac:spMk id="5" creationId="{A317C7CE-E1BD-4945-BCA2-B1A618A8173A}"/>
          </ac:spMkLst>
        </pc:spChg>
        <pc:picChg chg="mod modCrop">
          <ac:chgData name="Hala Al-hyasat" userId="b45b8b0cef30da0a" providerId="LiveId" clId="{7B9E3BF7-C41E-4332-922E-6FE7B1C5D082}" dt="2021-05-16T07:36:43.115" v="700" actId="1036"/>
          <ac:picMkLst>
            <pc:docMk/>
            <pc:sldMk cId="2830631192" sldId="260"/>
            <ac:picMk id="3" creationId="{D860C20A-DCDE-4180-A657-DE185A142536}"/>
          </ac:picMkLst>
        </pc:picChg>
      </pc:sldChg>
      <pc:sldChg chg="addSp modSp mod">
        <pc:chgData name="Hala Al-hyasat" userId="b45b8b0cef30da0a" providerId="LiveId" clId="{7B9E3BF7-C41E-4332-922E-6FE7B1C5D082}" dt="2021-05-16T07:39:50.909" v="797" actId="732"/>
        <pc:sldMkLst>
          <pc:docMk/>
          <pc:sldMk cId="2636678836" sldId="261"/>
        </pc:sldMkLst>
        <pc:spChg chg="add mod">
          <ac:chgData name="Hala Al-hyasat" userId="b45b8b0cef30da0a" providerId="LiveId" clId="{7B9E3BF7-C41E-4332-922E-6FE7B1C5D082}" dt="2021-05-16T07:39:28.735" v="796" actId="14100"/>
          <ac:spMkLst>
            <pc:docMk/>
            <pc:sldMk cId="2636678836" sldId="261"/>
            <ac:spMk id="4" creationId="{36DE3F52-B86F-4999-878E-24BCD089322A}"/>
          </ac:spMkLst>
        </pc:spChg>
        <pc:picChg chg="mod modCrop">
          <ac:chgData name="Hala Al-hyasat" userId="b45b8b0cef30da0a" providerId="LiveId" clId="{7B9E3BF7-C41E-4332-922E-6FE7B1C5D082}" dt="2021-05-16T07:39:50.909" v="797" actId="732"/>
          <ac:picMkLst>
            <pc:docMk/>
            <pc:sldMk cId="2636678836" sldId="261"/>
            <ac:picMk id="3" creationId="{13A1949F-A8D1-4D2A-99AC-F082D6317EA0}"/>
          </ac:picMkLst>
        </pc:picChg>
      </pc:sldChg>
      <pc:sldChg chg="addSp delSp modSp mod">
        <pc:chgData name="Hala Al-hyasat" userId="b45b8b0cef30da0a" providerId="LiveId" clId="{7B9E3BF7-C41E-4332-922E-6FE7B1C5D082}" dt="2021-05-16T08:17:32.385" v="2019" actId="14100"/>
        <pc:sldMkLst>
          <pc:docMk/>
          <pc:sldMk cId="4077997374" sldId="262"/>
        </pc:sldMkLst>
        <pc:spChg chg="add mod">
          <ac:chgData name="Hala Al-hyasat" userId="b45b8b0cef30da0a" providerId="LiveId" clId="{7B9E3BF7-C41E-4332-922E-6FE7B1C5D082}" dt="2021-05-16T08:17:14.703" v="2015" actId="14100"/>
          <ac:spMkLst>
            <pc:docMk/>
            <pc:sldMk cId="4077997374" sldId="262"/>
            <ac:spMk id="4" creationId="{F9C98EDC-AF9E-494A-90BC-9A80519C125F}"/>
          </ac:spMkLst>
        </pc:spChg>
        <pc:spChg chg="add mod">
          <ac:chgData name="Hala Al-hyasat" userId="b45b8b0cef30da0a" providerId="LiveId" clId="{7B9E3BF7-C41E-4332-922E-6FE7B1C5D082}" dt="2021-05-16T07:59:27.923" v="1622" actId="20577"/>
          <ac:spMkLst>
            <pc:docMk/>
            <pc:sldMk cId="4077997374" sldId="262"/>
            <ac:spMk id="5" creationId="{C213D8FF-9A00-4D5F-920F-25628DA56A7F}"/>
          </ac:spMkLst>
        </pc:spChg>
        <pc:spChg chg="add mod">
          <ac:chgData name="Hala Al-hyasat" userId="b45b8b0cef30da0a" providerId="LiveId" clId="{7B9E3BF7-C41E-4332-922E-6FE7B1C5D082}" dt="2021-05-16T08:17:32.385" v="2019" actId="14100"/>
          <ac:spMkLst>
            <pc:docMk/>
            <pc:sldMk cId="4077997374" sldId="262"/>
            <ac:spMk id="7" creationId="{4C295BA8-36AA-4291-91E2-89871254E575}"/>
          </ac:spMkLst>
        </pc:spChg>
        <pc:picChg chg="del mod modCrop">
          <ac:chgData name="Hala Al-hyasat" userId="b45b8b0cef30da0a" providerId="LiveId" clId="{7B9E3BF7-C41E-4332-922E-6FE7B1C5D082}" dt="2021-05-16T08:16:30.838" v="1930" actId="478"/>
          <ac:picMkLst>
            <pc:docMk/>
            <pc:sldMk cId="4077997374" sldId="262"/>
            <ac:picMk id="3" creationId="{B7191A85-0FC5-4F8C-AE03-E1D5F0421DEB}"/>
          </ac:picMkLst>
        </pc:picChg>
        <pc:picChg chg="add ord">
          <ac:chgData name="Hala Al-hyasat" userId="b45b8b0cef30da0a" providerId="LiveId" clId="{7B9E3BF7-C41E-4332-922E-6FE7B1C5D082}" dt="2021-05-16T08:16:51.749" v="1933" actId="171"/>
          <ac:picMkLst>
            <pc:docMk/>
            <pc:sldMk cId="4077997374" sldId="262"/>
            <ac:picMk id="6" creationId="{27D2AD1B-5447-4702-84E7-B225FBEF4BC0}"/>
          </ac:picMkLst>
        </pc:picChg>
      </pc:sldChg>
      <pc:sldChg chg="addSp modSp mod">
        <pc:chgData name="Hala Al-hyasat" userId="b45b8b0cef30da0a" providerId="LiveId" clId="{7B9E3BF7-C41E-4332-922E-6FE7B1C5D082}" dt="2021-05-16T08:01:41.918" v="1683" actId="1036"/>
        <pc:sldMkLst>
          <pc:docMk/>
          <pc:sldMk cId="1751721879" sldId="263"/>
        </pc:sldMkLst>
        <pc:spChg chg="add mod">
          <ac:chgData name="Hala Al-hyasat" userId="b45b8b0cef30da0a" providerId="LiveId" clId="{7B9E3BF7-C41E-4332-922E-6FE7B1C5D082}" dt="2021-05-16T07:42:18.696" v="824" actId="14100"/>
          <ac:spMkLst>
            <pc:docMk/>
            <pc:sldMk cId="1751721879" sldId="263"/>
            <ac:spMk id="5" creationId="{A914EED5-79A0-46FD-89CF-F80F0D1654C5}"/>
          </ac:spMkLst>
        </pc:spChg>
        <pc:spChg chg="add mod">
          <ac:chgData name="Hala Al-hyasat" userId="b45b8b0cef30da0a" providerId="LiveId" clId="{7B9E3BF7-C41E-4332-922E-6FE7B1C5D082}" dt="2021-05-16T08:01:41.918" v="1683" actId="1036"/>
          <ac:spMkLst>
            <pc:docMk/>
            <pc:sldMk cId="1751721879" sldId="263"/>
            <ac:spMk id="9" creationId="{6FD4F849-02E0-4D3D-B8DA-C1E5CF9E5E04}"/>
          </ac:spMkLst>
        </pc:spChg>
        <pc:picChg chg="mod modCrop">
          <ac:chgData name="Hala Al-hyasat" userId="b45b8b0cef30da0a" providerId="LiveId" clId="{7B9E3BF7-C41E-4332-922E-6FE7B1C5D082}" dt="2021-05-16T07:42:06.657" v="821" actId="1076"/>
          <ac:picMkLst>
            <pc:docMk/>
            <pc:sldMk cId="1751721879" sldId="263"/>
            <ac:picMk id="3" creationId="{C1633D03-E2CF-4CA9-8A5B-CE77BDA21E2C}"/>
          </ac:picMkLst>
        </pc:picChg>
        <pc:picChg chg="add mod modCrop">
          <ac:chgData name="Hala Al-hyasat" userId="b45b8b0cef30da0a" providerId="LiveId" clId="{7B9E3BF7-C41E-4332-922E-6FE7B1C5D082}" dt="2021-05-16T07:41:27.697" v="808"/>
          <ac:picMkLst>
            <pc:docMk/>
            <pc:sldMk cId="1751721879" sldId="263"/>
            <ac:picMk id="4" creationId="{16DA555A-190F-41CB-9659-3C5557FB6699}"/>
          </ac:picMkLst>
        </pc:picChg>
        <pc:cxnChg chg="add mod">
          <ac:chgData name="Hala Al-hyasat" userId="b45b8b0cef30da0a" providerId="LiveId" clId="{7B9E3BF7-C41E-4332-922E-6FE7B1C5D082}" dt="2021-05-16T07:42:54.901" v="827" actId="14100"/>
          <ac:cxnSpMkLst>
            <pc:docMk/>
            <pc:sldMk cId="1751721879" sldId="263"/>
            <ac:cxnSpMk id="6" creationId="{99FA77AA-55C2-419B-9E4A-9CD19D2C0094}"/>
          </ac:cxnSpMkLst>
        </pc:cxnChg>
      </pc:sldChg>
      <pc:sldChg chg="addSp modSp mod">
        <pc:chgData name="Hala Al-hyasat" userId="b45b8b0cef30da0a" providerId="LiveId" clId="{7B9E3BF7-C41E-4332-922E-6FE7B1C5D082}" dt="2021-05-16T08:02:30.891" v="1718" actId="20577"/>
        <pc:sldMkLst>
          <pc:docMk/>
          <pc:sldMk cId="3133736300" sldId="264"/>
        </pc:sldMkLst>
        <pc:spChg chg="add mod">
          <ac:chgData name="Hala Al-hyasat" userId="b45b8b0cef30da0a" providerId="LiveId" clId="{7B9E3BF7-C41E-4332-922E-6FE7B1C5D082}" dt="2021-05-16T07:44:50.744" v="944" actId="14100"/>
          <ac:spMkLst>
            <pc:docMk/>
            <pc:sldMk cId="3133736300" sldId="264"/>
            <ac:spMk id="5" creationId="{6226AEDA-E9A2-47D6-AEC4-D8A9A4F66BC4}"/>
          </ac:spMkLst>
        </pc:spChg>
        <pc:spChg chg="add mod">
          <ac:chgData name="Hala Al-hyasat" userId="b45b8b0cef30da0a" providerId="LiveId" clId="{7B9E3BF7-C41E-4332-922E-6FE7B1C5D082}" dt="2021-05-16T08:02:30.891" v="1718" actId="20577"/>
          <ac:spMkLst>
            <pc:docMk/>
            <pc:sldMk cId="3133736300" sldId="264"/>
            <ac:spMk id="7" creationId="{F2194A23-DA52-414E-8A8C-7C5089DBCEB2}"/>
          </ac:spMkLst>
        </pc:spChg>
        <pc:picChg chg="mod modCrop">
          <ac:chgData name="Hala Al-hyasat" userId="b45b8b0cef30da0a" providerId="LiveId" clId="{7B9E3BF7-C41E-4332-922E-6FE7B1C5D082}" dt="2021-05-16T07:43:45.876" v="835" actId="1076"/>
          <ac:picMkLst>
            <pc:docMk/>
            <pc:sldMk cId="3133736300" sldId="264"/>
            <ac:picMk id="3" creationId="{27F7D381-AC07-4AFC-A9AA-17AB63FB84FE}"/>
          </ac:picMkLst>
        </pc:picChg>
        <pc:picChg chg="add mod modCrop">
          <ac:chgData name="Hala Al-hyasat" userId="b45b8b0cef30da0a" providerId="LiveId" clId="{7B9E3BF7-C41E-4332-922E-6FE7B1C5D082}" dt="2021-05-16T07:44:28.011" v="875" actId="1038"/>
          <ac:picMkLst>
            <pc:docMk/>
            <pc:sldMk cId="3133736300" sldId="264"/>
            <ac:picMk id="4" creationId="{91F8C08E-5C5B-4847-B91E-8C4428785265}"/>
          </ac:picMkLst>
        </pc:picChg>
        <pc:cxnChg chg="add mod">
          <ac:chgData name="Hala Al-hyasat" userId="b45b8b0cef30da0a" providerId="LiveId" clId="{7B9E3BF7-C41E-4332-922E-6FE7B1C5D082}" dt="2021-05-16T07:44:33.645" v="897" actId="1038"/>
          <ac:cxnSpMkLst>
            <pc:docMk/>
            <pc:sldMk cId="3133736300" sldId="264"/>
            <ac:cxnSpMk id="6" creationId="{1130556B-E9C2-4B3C-9509-0F4DF1D2E5D0}"/>
          </ac:cxnSpMkLst>
        </pc:cxnChg>
      </pc:sldChg>
      <pc:sldChg chg="addSp delSp modSp mod">
        <pc:chgData name="Hala Al-hyasat" userId="b45b8b0cef30da0a" providerId="LiveId" clId="{7B9E3BF7-C41E-4332-922E-6FE7B1C5D082}" dt="2021-05-16T08:05:29.466" v="1929" actId="20577"/>
        <pc:sldMkLst>
          <pc:docMk/>
          <pc:sldMk cId="2414996591" sldId="265"/>
        </pc:sldMkLst>
        <pc:spChg chg="add mod ord">
          <ac:chgData name="Hala Al-hyasat" userId="b45b8b0cef30da0a" providerId="LiveId" clId="{7B9E3BF7-C41E-4332-922E-6FE7B1C5D082}" dt="2021-05-16T08:04:35.946" v="1861" actId="1036"/>
          <ac:spMkLst>
            <pc:docMk/>
            <pc:sldMk cId="2414996591" sldId="265"/>
            <ac:spMk id="8" creationId="{8C7B256B-BFDE-4B03-A4AC-41C1CE5B6F73}"/>
          </ac:spMkLst>
        </pc:spChg>
        <pc:spChg chg="add mod ord">
          <ac:chgData name="Hala Al-hyasat" userId="b45b8b0cef30da0a" providerId="LiveId" clId="{7B9E3BF7-C41E-4332-922E-6FE7B1C5D082}" dt="2021-05-16T08:04:35.946" v="1861" actId="1036"/>
          <ac:spMkLst>
            <pc:docMk/>
            <pc:sldMk cId="2414996591" sldId="265"/>
            <ac:spMk id="10" creationId="{CBB96C53-91F9-47D8-8016-A53544F53680}"/>
          </ac:spMkLst>
        </pc:spChg>
        <pc:spChg chg="add mod">
          <ac:chgData name="Hala Al-hyasat" userId="b45b8b0cef30da0a" providerId="LiveId" clId="{7B9E3BF7-C41E-4332-922E-6FE7B1C5D082}" dt="2021-05-16T07:48:54.054" v="1221" actId="1038"/>
          <ac:spMkLst>
            <pc:docMk/>
            <pc:sldMk cId="2414996591" sldId="265"/>
            <ac:spMk id="13" creationId="{E0139795-FF14-418A-B41F-B50FE18FADDB}"/>
          </ac:spMkLst>
        </pc:spChg>
        <pc:spChg chg="add del mod">
          <ac:chgData name="Hala Al-hyasat" userId="b45b8b0cef30da0a" providerId="LiveId" clId="{7B9E3BF7-C41E-4332-922E-6FE7B1C5D082}" dt="2021-05-16T08:03:59.485" v="1799"/>
          <ac:spMkLst>
            <pc:docMk/>
            <pc:sldMk cId="2414996591" sldId="265"/>
            <ac:spMk id="14" creationId="{53AB9035-389B-4588-BF8D-08F7ADF4E59D}"/>
          </ac:spMkLst>
        </pc:spChg>
        <pc:spChg chg="add mod">
          <ac:chgData name="Hala Al-hyasat" userId="b45b8b0cef30da0a" providerId="LiveId" clId="{7B9E3BF7-C41E-4332-922E-6FE7B1C5D082}" dt="2021-05-16T08:05:29.466" v="1929" actId="20577"/>
          <ac:spMkLst>
            <pc:docMk/>
            <pc:sldMk cId="2414996591" sldId="265"/>
            <ac:spMk id="16" creationId="{7411CB57-D052-43BD-B7BB-A1A1071FB40B}"/>
          </ac:spMkLst>
        </pc:spChg>
        <pc:picChg chg="add del">
          <ac:chgData name="Hala Al-hyasat" userId="b45b8b0cef30da0a" providerId="LiveId" clId="{7B9E3BF7-C41E-4332-922E-6FE7B1C5D082}" dt="2021-05-15T22:31:29.007" v="22" actId="478"/>
          <ac:picMkLst>
            <pc:docMk/>
            <pc:sldMk cId="2414996591" sldId="265"/>
            <ac:picMk id="3" creationId="{7E2F6AFE-2CF2-4E60-AE07-FD6C54B1C588}"/>
          </ac:picMkLst>
        </pc:picChg>
        <pc:picChg chg="add mod ord modCrop">
          <ac:chgData name="Hala Al-hyasat" userId="b45b8b0cef30da0a" providerId="LiveId" clId="{7B9E3BF7-C41E-4332-922E-6FE7B1C5D082}" dt="2021-05-16T08:04:35.946" v="1861" actId="1036"/>
          <ac:picMkLst>
            <pc:docMk/>
            <pc:sldMk cId="2414996591" sldId="265"/>
            <ac:picMk id="5" creationId="{4E2543BB-F2BF-4978-B949-308E7A597664}"/>
          </ac:picMkLst>
        </pc:picChg>
        <pc:picChg chg="add mod ord">
          <ac:chgData name="Hala Al-hyasat" userId="b45b8b0cef30da0a" providerId="LiveId" clId="{7B9E3BF7-C41E-4332-922E-6FE7B1C5D082}" dt="2021-05-16T08:04:35.946" v="1861" actId="1036"/>
          <ac:picMkLst>
            <pc:docMk/>
            <pc:sldMk cId="2414996591" sldId="265"/>
            <ac:picMk id="6" creationId="{CEDB9767-C4F9-410A-BE78-1A0FEECC6C8A}"/>
          </ac:picMkLst>
        </pc:picChg>
        <pc:picChg chg="add mod">
          <ac:chgData name="Hala Al-hyasat" userId="b45b8b0cef30da0a" providerId="LiveId" clId="{7B9E3BF7-C41E-4332-922E-6FE7B1C5D082}" dt="2021-05-16T07:47:02.359" v="1092" actId="1076"/>
          <ac:picMkLst>
            <pc:docMk/>
            <pc:sldMk cId="2414996591" sldId="265"/>
            <ac:picMk id="7" creationId="{1D84E8E0-29CC-41F9-AE5C-557585023F6E}"/>
          </ac:picMkLst>
        </pc:picChg>
        <pc:cxnChg chg="add mod ord">
          <ac:chgData name="Hala Al-hyasat" userId="b45b8b0cef30da0a" providerId="LiveId" clId="{7B9E3BF7-C41E-4332-922E-6FE7B1C5D082}" dt="2021-05-16T08:04:35.946" v="1861" actId="1036"/>
          <ac:cxnSpMkLst>
            <pc:docMk/>
            <pc:sldMk cId="2414996591" sldId="265"/>
            <ac:cxnSpMk id="9" creationId="{FF20D040-4BAE-4FDB-877D-95A3932EDEFD}"/>
          </ac:cxnSpMkLst>
        </pc:cxnChg>
        <pc:cxnChg chg="add mod">
          <ac:chgData name="Hala Al-hyasat" userId="b45b8b0cef30da0a" providerId="LiveId" clId="{7B9E3BF7-C41E-4332-922E-6FE7B1C5D082}" dt="2021-05-16T08:04:41.367" v="1862" actId="14100"/>
          <ac:cxnSpMkLst>
            <pc:docMk/>
            <pc:sldMk cId="2414996591" sldId="265"/>
            <ac:cxnSpMk id="11" creationId="{1E7881F6-9787-44CC-9004-80824AB8D27B}"/>
          </ac:cxnSpMkLst>
        </pc:cxnChg>
      </pc:sldChg>
      <pc:sldChg chg="addSp delSp modSp new del mod">
        <pc:chgData name="Hala Al-hyasat" userId="b45b8b0cef30da0a" providerId="LiveId" clId="{7B9E3BF7-C41E-4332-922E-6FE7B1C5D082}" dt="2021-05-15T22:32:56.222" v="41" actId="47"/>
        <pc:sldMkLst>
          <pc:docMk/>
          <pc:sldMk cId="2175260059" sldId="266"/>
        </pc:sldMkLst>
        <pc:picChg chg="add del mod modCrop">
          <ac:chgData name="Hala Al-hyasat" userId="b45b8b0cef30da0a" providerId="LiveId" clId="{7B9E3BF7-C41E-4332-922E-6FE7B1C5D082}" dt="2021-05-15T22:32:03.219" v="31" actId="21"/>
          <ac:picMkLst>
            <pc:docMk/>
            <pc:sldMk cId="2175260059" sldId="266"/>
            <ac:picMk id="5" creationId="{199C6FFA-0164-4C2E-B05F-573673649DE4}"/>
          </ac:picMkLst>
        </pc:picChg>
      </pc:sldChg>
      <pc:sldChg chg="addSp delSp modSp new del mod">
        <pc:chgData name="Hala Al-hyasat" userId="b45b8b0cef30da0a" providerId="LiveId" clId="{7B9E3BF7-C41E-4332-922E-6FE7B1C5D082}" dt="2021-05-15T22:32:55.715" v="40" actId="47"/>
        <pc:sldMkLst>
          <pc:docMk/>
          <pc:sldMk cId="3261543246" sldId="267"/>
        </pc:sldMkLst>
        <pc:picChg chg="add del mod modCrop">
          <ac:chgData name="Hala Al-hyasat" userId="b45b8b0cef30da0a" providerId="LiveId" clId="{7B9E3BF7-C41E-4332-922E-6FE7B1C5D082}" dt="2021-05-15T22:32:37.178" v="36" actId="21"/>
          <ac:picMkLst>
            <pc:docMk/>
            <pc:sldMk cId="3261543246" sldId="267"/>
            <ac:picMk id="5" creationId="{A91A8C48-52B7-4BBD-8112-EC3832E4D0E6}"/>
          </ac:picMkLst>
        </pc:picChg>
      </pc:sldChg>
      <pc:sldChg chg="addSp delSp modSp new mod ord">
        <pc:chgData name="Hala Al-hyasat" userId="b45b8b0cef30da0a" providerId="LiveId" clId="{7B9E3BF7-C41E-4332-922E-6FE7B1C5D082}" dt="2021-05-16T08:03:50.511" v="1797" actId="20577"/>
        <pc:sldMkLst>
          <pc:docMk/>
          <pc:sldMk cId="3830623329" sldId="268"/>
        </pc:sldMkLst>
        <pc:spChg chg="del">
          <ac:chgData name="Hala Al-hyasat" userId="b45b8b0cef30da0a" providerId="LiveId" clId="{7B9E3BF7-C41E-4332-922E-6FE7B1C5D082}" dt="2021-05-15T22:33:31.938" v="46" actId="478"/>
          <ac:spMkLst>
            <pc:docMk/>
            <pc:sldMk cId="3830623329" sldId="268"/>
            <ac:spMk id="2" creationId="{D48F343E-D54E-4FC2-9E79-40D2B4590C65}"/>
          </ac:spMkLst>
        </pc:spChg>
        <pc:spChg chg="del">
          <ac:chgData name="Hala Al-hyasat" userId="b45b8b0cef30da0a" providerId="LiveId" clId="{7B9E3BF7-C41E-4332-922E-6FE7B1C5D082}" dt="2021-05-15T22:33:31.938" v="46" actId="478"/>
          <ac:spMkLst>
            <pc:docMk/>
            <pc:sldMk cId="3830623329" sldId="268"/>
            <ac:spMk id="3" creationId="{CBB77AD3-3054-430A-95AC-7A8966CC19B6}"/>
          </ac:spMkLst>
        </pc:spChg>
        <pc:spChg chg="add mod">
          <ac:chgData name="Hala Al-hyasat" userId="b45b8b0cef30da0a" providerId="LiveId" clId="{7B9E3BF7-C41E-4332-922E-6FE7B1C5D082}" dt="2021-05-16T07:45:40.720" v="1084" actId="14100"/>
          <ac:spMkLst>
            <pc:docMk/>
            <pc:sldMk cId="3830623329" sldId="268"/>
            <ac:spMk id="4" creationId="{6A9D38B0-99F8-4252-9755-4445765979A0}"/>
          </ac:spMkLst>
        </pc:spChg>
        <pc:spChg chg="add del">
          <ac:chgData name="Hala Al-hyasat" userId="b45b8b0cef30da0a" providerId="LiveId" clId="{7B9E3BF7-C41E-4332-922E-6FE7B1C5D082}" dt="2021-05-16T08:02:50.085" v="1720" actId="478"/>
          <ac:spMkLst>
            <pc:docMk/>
            <pc:sldMk cId="3830623329" sldId="268"/>
            <ac:spMk id="10" creationId="{66C72A08-1D9F-4706-8C62-597D0BA9AB70}"/>
          </ac:spMkLst>
        </pc:spChg>
        <pc:spChg chg="add mod">
          <ac:chgData name="Hala Al-hyasat" userId="b45b8b0cef30da0a" providerId="LiveId" clId="{7B9E3BF7-C41E-4332-922E-6FE7B1C5D082}" dt="2021-05-16T08:03:50.511" v="1797" actId="20577"/>
          <ac:spMkLst>
            <pc:docMk/>
            <pc:sldMk cId="3830623329" sldId="268"/>
            <ac:spMk id="11" creationId="{8025B22D-7305-4ABE-94F7-D088417F9335}"/>
          </ac:spMkLst>
        </pc:spChg>
        <pc:picChg chg="add mod modCrop">
          <ac:chgData name="Hala Al-hyasat" userId="b45b8b0cef30da0a" providerId="LiveId" clId="{7B9E3BF7-C41E-4332-922E-6FE7B1C5D082}" dt="2021-05-15T22:34:04.768" v="157" actId="1038"/>
          <ac:picMkLst>
            <pc:docMk/>
            <pc:sldMk cId="3830623329" sldId="268"/>
            <ac:picMk id="5" creationId="{8EE156CF-CA92-4B7F-A9CE-D3924D7E8A6B}"/>
          </ac:picMkLst>
        </pc:picChg>
        <pc:picChg chg="add mod">
          <ac:chgData name="Hala Al-hyasat" userId="b45b8b0cef30da0a" providerId="LiveId" clId="{7B9E3BF7-C41E-4332-922E-6FE7B1C5D082}" dt="2021-05-15T22:33:56.541" v="111" actId="1037"/>
          <ac:picMkLst>
            <pc:docMk/>
            <pc:sldMk cId="3830623329" sldId="268"/>
            <ac:picMk id="6" creationId="{BBE78E78-DD9F-4FFC-8AFD-0D2DABFF72F3}"/>
          </ac:picMkLst>
        </pc:picChg>
        <pc:cxnChg chg="add del mod">
          <ac:chgData name="Hala Al-hyasat" userId="b45b8b0cef30da0a" providerId="LiveId" clId="{7B9E3BF7-C41E-4332-922E-6FE7B1C5D082}" dt="2021-05-16T07:45:07.366" v="946" actId="478"/>
          <ac:cxnSpMkLst>
            <pc:docMk/>
            <pc:sldMk cId="3830623329" sldId="268"/>
            <ac:cxnSpMk id="7" creationId="{9194A052-F633-49AA-AB6D-A75CF93B5AA7}"/>
          </ac:cxnSpMkLst>
        </pc:cxnChg>
        <pc:cxnChg chg="add mod">
          <ac:chgData name="Hala Al-hyasat" userId="b45b8b0cef30da0a" providerId="LiveId" clId="{7B9E3BF7-C41E-4332-922E-6FE7B1C5D082}" dt="2021-05-16T07:46:03.027" v="1087" actId="14100"/>
          <ac:cxnSpMkLst>
            <pc:docMk/>
            <pc:sldMk cId="3830623329" sldId="268"/>
            <ac:cxnSpMk id="8" creationId="{E6BFF0E5-5B16-472A-BC8B-A2DBEE8AF9CA}"/>
          </ac:cxnSpMkLst>
        </pc:cxnChg>
      </pc:sldChg>
      <pc:sldChg chg="addSp delSp modSp new mod">
        <pc:chgData name="Hala Al-hyasat" userId="b45b8b0cef30da0a" providerId="LiveId" clId="{7B9E3BF7-C41E-4332-922E-6FE7B1C5D082}" dt="2021-05-16T07:31:50.742" v="550" actId="20577"/>
        <pc:sldMkLst>
          <pc:docMk/>
          <pc:sldMk cId="986435926" sldId="269"/>
        </pc:sldMkLst>
        <pc:spChg chg="del">
          <ac:chgData name="Hala Al-hyasat" userId="b45b8b0cef30da0a" providerId="LiveId" clId="{7B9E3BF7-C41E-4332-922E-6FE7B1C5D082}" dt="2021-05-16T07:24:23.242" v="301" actId="478"/>
          <ac:spMkLst>
            <pc:docMk/>
            <pc:sldMk cId="986435926" sldId="269"/>
            <ac:spMk id="2" creationId="{618E7BBC-E57F-4576-9476-ADA2BAED9690}"/>
          </ac:spMkLst>
        </pc:spChg>
        <pc:spChg chg="del">
          <ac:chgData name="Hala Al-hyasat" userId="b45b8b0cef30da0a" providerId="LiveId" clId="{7B9E3BF7-C41E-4332-922E-6FE7B1C5D082}" dt="2021-05-16T07:24:23.242" v="301" actId="478"/>
          <ac:spMkLst>
            <pc:docMk/>
            <pc:sldMk cId="986435926" sldId="269"/>
            <ac:spMk id="3" creationId="{F928C576-F124-4330-9C2A-3589D6B91463}"/>
          </ac:spMkLst>
        </pc:spChg>
        <pc:spChg chg="add mod">
          <ac:chgData name="Hala Al-hyasat" userId="b45b8b0cef30da0a" providerId="LiveId" clId="{7B9E3BF7-C41E-4332-922E-6FE7B1C5D082}" dt="2021-05-16T07:29:29.533" v="485" actId="1036"/>
          <ac:spMkLst>
            <pc:docMk/>
            <pc:sldMk cId="986435926" sldId="269"/>
            <ac:spMk id="13" creationId="{F467DCB0-4EC3-4C68-90DD-3F58B32E9CCE}"/>
          </ac:spMkLst>
        </pc:spChg>
        <pc:spChg chg="add mod">
          <ac:chgData name="Hala Al-hyasat" userId="b45b8b0cef30da0a" providerId="LiveId" clId="{7B9E3BF7-C41E-4332-922E-6FE7B1C5D082}" dt="2021-05-16T07:27:51.980" v="447" actId="14100"/>
          <ac:spMkLst>
            <pc:docMk/>
            <pc:sldMk cId="986435926" sldId="269"/>
            <ac:spMk id="14" creationId="{DA58CF8B-E0DE-4D6E-9B32-DEBD03E9F6D7}"/>
          </ac:spMkLst>
        </pc:spChg>
        <pc:spChg chg="add mod">
          <ac:chgData name="Hala Al-hyasat" userId="b45b8b0cef30da0a" providerId="LiveId" clId="{7B9E3BF7-C41E-4332-922E-6FE7B1C5D082}" dt="2021-05-16T07:29:29.533" v="485" actId="1036"/>
          <ac:spMkLst>
            <pc:docMk/>
            <pc:sldMk cId="986435926" sldId="269"/>
            <ac:spMk id="17" creationId="{A7AE023C-9CDB-43BC-B23B-13A3FE0FFFCC}"/>
          </ac:spMkLst>
        </pc:spChg>
        <pc:spChg chg="add mod">
          <ac:chgData name="Hala Al-hyasat" userId="b45b8b0cef30da0a" providerId="LiveId" clId="{7B9E3BF7-C41E-4332-922E-6FE7B1C5D082}" dt="2021-05-16T07:29:29.533" v="485" actId="1036"/>
          <ac:spMkLst>
            <pc:docMk/>
            <pc:sldMk cId="986435926" sldId="269"/>
            <ac:spMk id="18" creationId="{BABEFFE8-AB00-4632-B87D-AC0049AE0F20}"/>
          </ac:spMkLst>
        </pc:spChg>
        <pc:spChg chg="add mod">
          <ac:chgData name="Hala Al-hyasat" userId="b45b8b0cef30da0a" providerId="LiveId" clId="{7B9E3BF7-C41E-4332-922E-6FE7B1C5D082}" dt="2021-05-16T07:29:29.533" v="485" actId="1036"/>
          <ac:spMkLst>
            <pc:docMk/>
            <pc:sldMk cId="986435926" sldId="269"/>
            <ac:spMk id="19" creationId="{916DA170-3947-4752-AFA5-F421F6CC9372}"/>
          </ac:spMkLst>
        </pc:spChg>
        <pc:spChg chg="add mod">
          <ac:chgData name="Hala Al-hyasat" userId="b45b8b0cef30da0a" providerId="LiveId" clId="{7B9E3BF7-C41E-4332-922E-6FE7B1C5D082}" dt="2021-05-16T07:29:05.866" v="459" actId="20577"/>
          <ac:spMkLst>
            <pc:docMk/>
            <pc:sldMk cId="986435926" sldId="269"/>
            <ac:spMk id="20" creationId="{83B44B30-2D65-4527-AB11-A5B0E3603B9C}"/>
          </ac:spMkLst>
        </pc:spChg>
        <pc:spChg chg="add mod">
          <ac:chgData name="Hala Al-hyasat" userId="b45b8b0cef30da0a" providerId="LiveId" clId="{7B9E3BF7-C41E-4332-922E-6FE7B1C5D082}" dt="2021-05-16T07:31:50.742" v="550" actId="20577"/>
          <ac:spMkLst>
            <pc:docMk/>
            <pc:sldMk cId="986435926" sldId="269"/>
            <ac:spMk id="26" creationId="{75143479-A63C-4793-A660-FEEC163B25B9}"/>
          </ac:spMkLst>
        </pc:spChg>
        <pc:picChg chg="add mod modCrop">
          <ac:chgData name="Hala Al-hyasat" userId="b45b8b0cef30da0a" providerId="LiveId" clId="{7B9E3BF7-C41E-4332-922E-6FE7B1C5D082}" dt="2021-05-16T07:29:29.533" v="485" actId="1036"/>
          <ac:picMkLst>
            <pc:docMk/>
            <pc:sldMk cId="986435926" sldId="269"/>
            <ac:picMk id="5" creationId="{DF296F76-5B4A-4D4A-830C-910BC03CD589}"/>
          </ac:picMkLst>
        </pc:picChg>
        <pc:picChg chg="add mod">
          <ac:chgData name="Hala Al-hyasat" userId="b45b8b0cef30da0a" providerId="LiveId" clId="{7B9E3BF7-C41E-4332-922E-6FE7B1C5D082}" dt="2021-05-16T07:29:37.619" v="486" actId="1076"/>
          <ac:picMkLst>
            <pc:docMk/>
            <pc:sldMk cId="986435926" sldId="269"/>
            <ac:picMk id="6" creationId="{BF50BF8B-F43F-48D7-BD3E-4ACFAA39AAE8}"/>
          </ac:picMkLst>
        </pc:picChg>
        <pc:picChg chg="add mod">
          <ac:chgData name="Hala Al-hyasat" userId="b45b8b0cef30da0a" providerId="LiveId" clId="{7B9E3BF7-C41E-4332-922E-6FE7B1C5D082}" dt="2021-05-16T07:26:50.540" v="438" actId="208"/>
          <ac:picMkLst>
            <pc:docMk/>
            <pc:sldMk cId="986435926" sldId="269"/>
            <ac:picMk id="7" creationId="{3D1EE7BF-6E38-4AD3-9ED7-4498474122B4}"/>
          </ac:picMkLst>
        </pc:picChg>
        <pc:cxnChg chg="add mod">
          <ac:chgData name="Hala Al-hyasat" userId="b45b8b0cef30da0a" providerId="LiveId" clId="{7B9E3BF7-C41E-4332-922E-6FE7B1C5D082}" dt="2021-05-16T07:29:37.619" v="486" actId="1076"/>
          <ac:cxnSpMkLst>
            <pc:docMk/>
            <pc:sldMk cId="986435926" sldId="269"/>
            <ac:cxnSpMk id="8" creationId="{D488076B-F765-4BED-8483-B0674D652ADC}"/>
          </ac:cxnSpMkLst>
        </pc:cxnChg>
        <pc:cxnChg chg="add mod">
          <ac:chgData name="Hala Al-hyasat" userId="b45b8b0cef30da0a" providerId="LiveId" clId="{7B9E3BF7-C41E-4332-922E-6FE7B1C5D082}" dt="2021-05-16T07:29:37.619" v="486" actId="1076"/>
          <ac:cxnSpMkLst>
            <pc:docMk/>
            <pc:sldMk cId="986435926" sldId="269"/>
            <ac:cxnSpMk id="12" creationId="{546A9531-E7F5-413B-8D94-EDFCED90038F}"/>
          </ac:cxnSpMkLst>
        </pc:cxnChg>
      </pc:sldChg>
      <pc:sldChg chg="addSp delSp modSp new del mod">
        <pc:chgData name="Hala Al-hyasat" userId="b45b8b0cef30da0a" providerId="LiveId" clId="{7B9E3BF7-C41E-4332-922E-6FE7B1C5D082}" dt="2021-05-16T07:25:22.797" v="385" actId="47"/>
        <pc:sldMkLst>
          <pc:docMk/>
          <pc:sldMk cId="1721386677" sldId="270"/>
        </pc:sldMkLst>
        <pc:picChg chg="add del mod modCrop">
          <ac:chgData name="Hala Al-hyasat" userId="b45b8b0cef30da0a" providerId="LiveId" clId="{7B9E3BF7-C41E-4332-922E-6FE7B1C5D082}" dt="2021-05-16T07:25:05.296" v="305" actId="21"/>
          <ac:picMkLst>
            <pc:docMk/>
            <pc:sldMk cId="1721386677" sldId="270"/>
            <ac:picMk id="5" creationId="{6FED0A32-2FE1-4B17-A12D-0418EF9F39C2}"/>
          </ac:picMkLst>
        </pc:picChg>
      </pc:sldChg>
      <pc:sldChg chg="addSp delSp modSp new del mod">
        <pc:chgData name="Hala Al-hyasat" userId="b45b8b0cef30da0a" providerId="LiveId" clId="{7B9E3BF7-C41E-4332-922E-6FE7B1C5D082}" dt="2021-05-16T07:26:00.349" v="408" actId="47"/>
        <pc:sldMkLst>
          <pc:docMk/>
          <pc:sldMk cId="2343574020" sldId="271"/>
        </pc:sldMkLst>
        <pc:picChg chg="add del mod modCrop">
          <ac:chgData name="Hala Al-hyasat" userId="b45b8b0cef30da0a" providerId="LiveId" clId="{7B9E3BF7-C41E-4332-922E-6FE7B1C5D082}" dt="2021-05-16T07:25:43.534" v="388" actId="21"/>
          <ac:picMkLst>
            <pc:docMk/>
            <pc:sldMk cId="2343574020" sldId="271"/>
            <ac:picMk id="5" creationId="{17F28654-650B-4EAD-A0C9-42BFF3A40D6D}"/>
          </ac:picMkLst>
        </pc:picChg>
        <pc:picChg chg="add del">
          <ac:chgData name="Hala Al-hyasat" userId="b45b8b0cef30da0a" providerId="LiveId" clId="{7B9E3BF7-C41E-4332-922E-6FE7B1C5D082}" dt="2021-05-15T22:22:33.899" v="13" actId="478"/>
          <ac:picMkLst>
            <pc:docMk/>
            <pc:sldMk cId="2343574020" sldId="271"/>
            <ac:picMk id="7" creationId="{C2404810-BD8A-4B6D-8F83-AAE8E03FAD14}"/>
          </ac:picMkLst>
        </pc:picChg>
      </pc:sldChg>
      <pc:sldChg chg="addSp delSp new del mod ord">
        <pc:chgData name="Hala Al-hyasat" userId="b45b8b0cef30da0a" providerId="LiveId" clId="{7B9E3BF7-C41E-4332-922E-6FE7B1C5D082}" dt="2021-05-15T22:34:08.667" v="158" actId="47"/>
        <pc:sldMkLst>
          <pc:docMk/>
          <pc:sldMk cId="3095672115" sldId="272"/>
        </pc:sldMkLst>
        <pc:picChg chg="add del">
          <ac:chgData name="Hala Al-hyasat" userId="b45b8b0cef30da0a" providerId="LiveId" clId="{7B9E3BF7-C41E-4332-922E-6FE7B1C5D082}" dt="2021-05-15T22:33:41.991" v="48" actId="21"/>
          <ac:picMkLst>
            <pc:docMk/>
            <pc:sldMk cId="3095672115" sldId="272"/>
            <ac:picMk id="5" creationId="{6B7D679E-A990-47B5-9D95-332D2D5B7BB0}"/>
          </ac:picMkLst>
        </pc:picChg>
      </pc:sldChg>
      <pc:sldChg chg="addSp delSp modSp add mod">
        <pc:chgData name="Hala Al-hyasat" userId="b45b8b0cef30da0a" providerId="LiveId" clId="{7B9E3BF7-C41E-4332-922E-6FE7B1C5D082}" dt="2021-05-16T07:32:49.364" v="582" actId="1036"/>
        <pc:sldMkLst>
          <pc:docMk/>
          <pc:sldMk cId="224613146" sldId="273"/>
        </pc:sldMkLst>
        <pc:spChg chg="add mod">
          <ac:chgData name="Hala Al-hyasat" userId="b45b8b0cef30da0a" providerId="LiveId" clId="{7B9E3BF7-C41E-4332-922E-6FE7B1C5D082}" dt="2021-05-16T07:32:49.364" v="582" actId="1036"/>
          <ac:spMkLst>
            <pc:docMk/>
            <pc:sldMk cId="224613146" sldId="273"/>
            <ac:spMk id="3" creationId="{47F739CF-2E04-4488-9B18-EE02B492CB48}"/>
          </ac:spMkLst>
        </pc:spChg>
        <pc:picChg chg="add mod">
          <ac:chgData name="Hala Al-hyasat" userId="b45b8b0cef30da0a" providerId="LiveId" clId="{7B9E3BF7-C41E-4332-922E-6FE7B1C5D082}" dt="2021-05-16T07:32:42.612" v="567"/>
          <ac:picMkLst>
            <pc:docMk/>
            <pc:sldMk cId="224613146" sldId="273"/>
            <ac:picMk id="4" creationId="{3D568ABE-2875-4C65-8157-5194065AB14D}"/>
          </ac:picMkLst>
        </pc:picChg>
        <pc:picChg chg="del">
          <ac:chgData name="Hala Al-hyasat" userId="b45b8b0cef30da0a" providerId="LiveId" clId="{7B9E3BF7-C41E-4332-922E-6FE7B1C5D082}" dt="2021-05-16T07:32:41.649" v="566" actId="478"/>
          <ac:picMkLst>
            <pc:docMk/>
            <pc:sldMk cId="224613146" sldId="273"/>
            <ac:picMk id="5" creationId="{CAAEDB73-C492-4AD5-B162-53AECF4C5118}"/>
          </ac:picMkLst>
        </pc:picChg>
      </pc:sldChg>
      <pc:sldChg chg="addSp delSp modSp new mod">
        <pc:chgData name="Hala Al-hyasat" userId="b45b8b0cef30da0a" providerId="LiveId" clId="{7B9E3BF7-C41E-4332-922E-6FE7B1C5D082}" dt="2021-05-16T07:38:44.395" v="761" actId="1076"/>
        <pc:sldMkLst>
          <pc:docMk/>
          <pc:sldMk cId="3559609178" sldId="274"/>
        </pc:sldMkLst>
        <pc:spChg chg="add mod">
          <ac:chgData name="Hala Al-hyasat" userId="b45b8b0cef30da0a" providerId="LiveId" clId="{7B9E3BF7-C41E-4332-922E-6FE7B1C5D082}" dt="2021-05-16T07:38:44.395" v="761" actId="1076"/>
          <ac:spMkLst>
            <pc:docMk/>
            <pc:sldMk cId="3559609178" sldId="274"/>
            <ac:spMk id="5" creationId="{E9FB26EA-CBC8-4724-B53F-02E935948F19}"/>
          </ac:spMkLst>
        </pc:spChg>
        <pc:picChg chg="add del">
          <ac:chgData name="Hala Al-hyasat" userId="b45b8b0cef30da0a" providerId="LiveId" clId="{7B9E3BF7-C41E-4332-922E-6FE7B1C5D082}" dt="2021-05-15T22:37:31.964" v="197" actId="478"/>
          <ac:picMkLst>
            <pc:docMk/>
            <pc:sldMk cId="3559609178" sldId="274"/>
            <ac:picMk id="5" creationId="{5055B532-B939-4AC7-B922-775AE85D7530}"/>
          </ac:picMkLst>
        </pc:picChg>
        <pc:picChg chg="add mod modCrop">
          <ac:chgData name="Hala Al-hyasat" userId="b45b8b0cef30da0a" providerId="LiveId" clId="{7B9E3BF7-C41E-4332-922E-6FE7B1C5D082}" dt="2021-05-16T07:38:30.769" v="757" actId="732"/>
          <ac:picMkLst>
            <pc:docMk/>
            <pc:sldMk cId="3559609178" sldId="274"/>
            <ac:picMk id="7" creationId="{3BE25F2A-4272-450F-98D6-F877728AECB2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2289D-53AA-4FBF-8A7B-FADB8B6A2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E0852-5464-4AA6-AA7A-13D62C982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44B2-1166-4C64-BD4C-FE93B3FD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13E76-5849-48FF-A908-302EA591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F68B7-08D2-430F-A219-F546067FD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698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DF6CE-04F4-47FF-872D-EB7C99A2E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A39694-0238-4C59-8778-6A04B6991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92E92-5323-46C1-9F8A-9A05C933C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A638-41AA-486D-A90F-C11817D79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90BC1-4544-4F1D-88A3-3A070E253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1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8F76B0-AB8B-4723-8BD5-E2364FABA7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74A4C-8ACA-4BE4-946D-12EA5B65F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3AC49-F521-42BB-9D1E-9A80AF8A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16421-DC0B-40A5-9738-0ACC71B99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53EF1-14D5-43D5-A32A-4B63BEE4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3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1D987-56F2-4384-852B-4B7228BFC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FF8B7-B183-4FD8-A424-901BD93B1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A5395-37AC-41C5-B485-70852E6F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21239-C81F-4F09-9827-8918BF7F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DFE88-711E-46DD-8294-A3DB2582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42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A47A3-5431-4693-9DB5-24F99747E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CDA0-8253-40AB-AC1C-6187E5BB7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00C94-7596-4734-B108-942547C3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DE1D3-E980-434E-B2E8-762CE3369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0ABF2-1E2A-4E98-9B49-47907BD0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2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88B24-2403-4955-BCA9-9344343A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73A1A-A189-4917-9465-A97585D97C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5EC983-6334-4F22-AD12-3D27DCC03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78CF9-3D9D-4D44-B18C-2D38027CE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5B8DF-E4CD-4779-8241-8EC061B7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B27C0-432F-4C15-B8EB-F79F8D48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0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4062-2408-48E6-8F78-266DC3800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A7F44-193A-4706-A969-877BCD102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E9A99-6ACF-4CEE-9F11-1087DBBCC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C8E742-83E7-4B44-9365-57AB855FDE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FFB2E-EEDF-4AE2-8B4C-6C73199C7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B6F31D-32CA-4961-9CE9-0648DC7A7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BAF1D1-D1C5-46CB-A1E9-19CAE4BC6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AA8C30-F15C-4E54-B663-E3EDFA286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26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7852F-689C-4E51-9934-EA128E615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63ED67-8D2E-462F-A923-93C36527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EB3AE-E034-4F89-94E3-E4CE23E2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756DC0-C913-4E9A-BCA9-AEF1BD6BD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2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FB94D4-7864-497E-A847-22611F02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0A6C32-A599-4EC3-A86F-E4FCEBBC3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98D92-7937-449C-8984-762C83646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45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7762D-67B6-4442-BE62-95FB3504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0B14E-15D5-4C1D-804A-97CDAAADC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41A8B-3F1A-420C-947B-82C35A091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98114-548E-49F0-95AC-2E0BA851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4CEDC-39A9-4291-9F7E-AA7761165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C9F078-0184-4EC3-8A43-2E3C19E1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37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37D54-4D8A-4C73-B39B-CE9EA1B16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0856A3-A823-4F3E-8313-891070827C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D07B4-51CE-4A11-9885-42DA98D4F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2F412F-F347-4917-A9FE-F89F8F8A8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EC4F5-DF5C-4FF3-9093-0C0B885A7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03AB-3066-4A3C-9AF4-4FA2C3CC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6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B8B86B-761F-4106-9C06-B0E825E9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6A734-3E0A-49FC-858A-BEA3C3E92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9AFCF-B9DC-45F4-AC40-DB20796E2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A61E7-31A3-4C16-A4B0-9938DE4CBD10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A63DF-76B7-496B-923A-4D58A6014E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69040-DE8E-4CD9-A9EF-99D17498E4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5586F-270F-446E-9791-B033E87D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51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omputer, monitor, computer&#10;&#10;Description automatically generated">
            <a:extLst>
              <a:ext uri="{FF2B5EF4-FFF2-40B4-BE49-F238E27FC236}">
                <a16:creationId xmlns:a16="http://schemas.microsoft.com/office/drawing/2014/main" id="{CAAEDB73-C492-4AD5-B162-53AECF4C51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7" b="22046"/>
          <a:stretch/>
        </p:blipFill>
        <p:spPr>
          <a:xfrm>
            <a:off x="0" y="1012055"/>
            <a:ext cx="12192000" cy="5193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DC3368-5BFE-4E39-85B3-4A5BB6F283D2}"/>
              </a:ext>
            </a:extLst>
          </p:cNvPr>
          <p:cNvSpPr txBox="1"/>
          <p:nvPr/>
        </p:nvSpPr>
        <p:spPr>
          <a:xfrm>
            <a:off x="3292058" y="0"/>
            <a:ext cx="39765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/>
              <a:t>Assignment 1 – Q1 </a:t>
            </a:r>
          </a:p>
          <a:p>
            <a:pPr algn="ctr"/>
            <a:r>
              <a:rPr lang="en-GB" sz="3200" dirty="0"/>
              <a:t>CSV To JSON using NIFI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3519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D2AD1B-5447-4702-84E7-B225FBEF4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546" y="671127"/>
            <a:ext cx="8468907" cy="55157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C98EDC-AF9E-494A-90BC-9A80519C125F}"/>
              </a:ext>
            </a:extLst>
          </p:cNvPr>
          <p:cNvSpPr/>
          <p:nvPr/>
        </p:nvSpPr>
        <p:spPr>
          <a:xfrm>
            <a:off x="2028824" y="2190749"/>
            <a:ext cx="2253727" cy="6477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3D8FF-9A00-4D5F-920F-25628DA56A7F}"/>
              </a:ext>
            </a:extLst>
          </p:cNvPr>
          <p:cNvSpPr/>
          <p:nvPr/>
        </p:nvSpPr>
        <p:spPr>
          <a:xfrm>
            <a:off x="3295915" y="-65610"/>
            <a:ext cx="54434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Set the schema of the CSV file  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295BA8-36AA-4291-91E2-89871254E575}"/>
              </a:ext>
            </a:extLst>
          </p:cNvPr>
          <p:cNvSpPr/>
          <p:nvPr/>
        </p:nvSpPr>
        <p:spPr>
          <a:xfrm>
            <a:off x="4890790" y="2485586"/>
            <a:ext cx="3386435" cy="18768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7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633D03-E2CF-4CA9-8A5B-CE77BDA21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67" t="21489" r="24490" b="11845"/>
          <a:stretch/>
        </p:blipFill>
        <p:spPr>
          <a:xfrm>
            <a:off x="5360471" y="1220124"/>
            <a:ext cx="6125593" cy="4572000"/>
          </a:xfrm>
          <a:prstGeom prst="rect">
            <a:avLst/>
          </a:prstGeom>
        </p:spPr>
      </p:pic>
      <p:pic>
        <p:nvPicPr>
          <p:cNvPr id="4" name="Picture 3" descr="A picture containing text, computer, monitor, computer&#10;&#10;Description automatically generated">
            <a:extLst>
              <a:ext uri="{FF2B5EF4-FFF2-40B4-BE49-F238E27FC236}">
                <a16:creationId xmlns:a16="http://schemas.microsoft.com/office/drawing/2014/main" id="{16DA555A-190F-41CB-9659-3C5557FB66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180" t="41794" r="23471" b="45864"/>
          <a:stretch/>
        </p:blipFill>
        <p:spPr>
          <a:xfrm>
            <a:off x="426127" y="2716567"/>
            <a:ext cx="3727748" cy="15791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14EED5-79A0-46FD-89CF-F80F0D1654C5}"/>
              </a:ext>
            </a:extLst>
          </p:cNvPr>
          <p:cNvSpPr/>
          <p:nvPr/>
        </p:nvSpPr>
        <p:spPr>
          <a:xfrm>
            <a:off x="8043332" y="3183466"/>
            <a:ext cx="1490135" cy="2455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FA77AA-55C2-419B-9E4A-9CD19D2C0094}"/>
              </a:ext>
            </a:extLst>
          </p:cNvPr>
          <p:cNvCxnSpPr>
            <a:cxnSpLocks/>
            <a:stCxn id="4" idx="3"/>
            <a:endCxn id="3" idx="1"/>
          </p:cNvCxnSpPr>
          <p:nvPr/>
        </p:nvCxnSpPr>
        <p:spPr>
          <a:xfrm flipV="1">
            <a:off x="4153875" y="3506124"/>
            <a:ext cx="1206596" cy="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FD4F849-02E0-4D3D-B8DA-C1E5CF9E5E04}"/>
              </a:ext>
            </a:extLst>
          </p:cNvPr>
          <p:cNvSpPr/>
          <p:nvPr/>
        </p:nvSpPr>
        <p:spPr>
          <a:xfrm>
            <a:off x="3562782" y="182040"/>
            <a:ext cx="490974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Set the JSON configuration  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172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F7D381-AC07-4AFC-A9AA-17AB63FB8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21" t="21230" r="24636" b="12621"/>
          <a:stretch/>
        </p:blipFill>
        <p:spPr>
          <a:xfrm>
            <a:off x="4805066" y="1284790"/>
            <a:ext cx="6125592" cy="4536489"/>
          </a:xfrm>
          <a:prstGeom prst="rect">
            <a:avLst/>
          </a:prstGeom>
        </p:spPr>
      </p:pic>
      <p:pic>
        <p:nvPicPr>
          <p:cNvPr id="4" name="Picture 3" descr="A picture containing text, computer, monitor, computer&#10;&#10;Description automatically generated">
            <a:extLst>
              <a:ext uri="{FF2B5EF4-FFF2-40B4-BE49-F238E27FC236}">
                <a16:creationId xmlns:a16="http://schemas.microsoft.com/office/drawing/2014/main" id="{91F8C08E-5C5B-4847-B91E-8C442878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180" t="21286" r="23471" b="65936"/>
          <a:stretch/>
        </p:blipFill>
        <p:spPr>
          <a:xfrm>
            <a:off x="86449" y="2497237"/>
            <a:ext cx="3727748" cy="16349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26AEDA-E9A2-47D6-AEC4-D8A9A4F66BC4}"/>
              </a:ext>
            </a:extLst>
          </p:cNvPr>
          <p:cNvSpPr/>
          <p:nvPr/>
        </p:nvSpPr>
        <p:spPr>
          <a:xfrm>
            <a:off x="7535331" y="2760129"/>
            <a:ext cx="1490135" cy="5418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130556B-E9C2-4B3C-9509-0F4DF1D2E5D0}"/>
              </a:ext>
            </a:extLst>
          </p:cNvPr>
          <p:cNvCxnSpPr>
            <a:cxnSpLocks/>
          </p:cNvCxnSpPr>
          <p:nvPr/>
        </p:nvCxnSpPr>
        <p:spPr>
          <a:xfrm flipV="1">
            <a:off x="3637409" y="3506124"/>
            <a:ext cx="1206596" cy="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2194A23-DA52-414E-8A8C-7C5089DBCEB2}"/>
              </a:ext>
            </a:extLst>
          </p:cNvPr>
          <p:cNvSpPr/>
          <p:nvPr/>
        </p:nvSpPr>
        <p:spPr>
          <a:xfrm>
            <a:off x="2200778" y="67740"/>
            <a:ext cx="76337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</a:t>
            </a:r>
            <a:r>
              <a:rPr lang="en-US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et the output</a:t>
            </a:r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directory for the JSON writer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3736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E156CF-CA92-4B7F-A9CE-D3924D7E8A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1" t="6472" r="25699" b="9931"/>
          <a:stretch/>
        </p:blipFill>
        <p:spPr>
          <a:xfrm>
            <a:off x="4367821" y="562460"/>
            <a:ext cx="7643674" cy="57330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E78E78-DD9F-4FFC-8AFD-0D2DABFF7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17" y="1276049"/>
            <a:ext cx="3724795" cy="43059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9D38B0-99F8-4252-9755-4445765979A0}"/>
              </a:ext>
            </a:extLst>
          </p:cNvPr>
          <p:cNvSpPr/>
          <p:nvPr/>
        </p:nvSpPr>
        <p:spPr>
          <a:xfrm>
            <a:off x="1714499" y="4244341"/>
            <a:ext cx="381001" cy="403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BFF0E5-5B16-472A-BC8B-A2DBEE8AF9CA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095500" y="2377440"/>
            <a:ext cx="3611880" cy="206883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025B22D-7305-4ABE-94F7-D088417F9335}"/>
              </a:ext>
            </a:extLst>
          </p:cNvPr>
          <p:cNvSpPr/>
          <p:nvPr/>
        </p:nvSpPr>
        <p:spPr>
          <a:xfrm>
            <a:off x="1212635" y="67740"/>
            <a:ext cx="961006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Afte</a:t>
            </a:r>
            <a:r>
              <a:rPr lang="en-GB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 running the flow, you will find JSON in output file 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062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84E8E0-29CC-41F9-AE5C-557585023F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04" r="607" b="48996"/>
          <a:stretch/>
        </p:blipFill>
        <p:spPr>
          <a:xfrm>
            <a:off x="73981" y="3849101"/>
            <a:ext cx="12118019" cy="2592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2543BB-F2BF-4978-B949-308E7A597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937" t="28349" r="29150" b="41618"/>
          <a:stretch/>
        </p:blipFill>
        <p:spPr>
          <a:xfrm>
            <a:off x="346229" y="1042201"/>
            <a:ext cx="3071674" cy="2896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DB9767-C4F9-410A-BE78-1A0FEECC6C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59" t="28997" r="34175" b="21554"/>
          <a:stretch/>
        </p:blipFill>
        <p:spPr>
          <a:xfrm>
            <a:off x="4572000" y="839385"/>
            <a:ext cx="3897298" cy="339127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7881F6-9787-44CC-9004-80824AB8D27B}"/>
              </a:ext>
            </a:extLst>
          </p:cNvPr>
          <p:cNvCxnSpPr>
            <a:cxnSpLocks/>
            <a:stCxn id="10" idx="3"/>
            <a:endCxn id="13" idx="0"/>
          </p:cNvCxnSpPr>
          <p:nvPr/>
        </p:nvCxnSpPr>
        <p:spPr>
          <a:xfrm>
            <a:off x="7124700" y="1645921"/>
            <a:ext cx="4129088" cy="362195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C7B256B-BFDE-4B03-A4AC-41C1CE5B6F73}"/>
              </a:ext>
            </a:extLst>
          </p:cNvPr>
          <p:cNvSpPr/>
          <p:nvPr/>
        </p:nvSpPr>
        <p:spPr>
          <a:xfrm>
            <a:off x="819149" y="3244216"/>
            <a:ext cx="2409826" cy="403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20D040-4BAE-4FDB-877D-95A3932EDEFD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228975" y="1819275"/>
            <a:ext cx="1552575" cy="162687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BB96C53-91F9-47D8-8016-A53544F53680}"/>
              </a:ext>
            </a:extLst>
          </p:cNvPr>
          <p:cNvSpPr/>
          <p:nvPr/>
        </p:nvSpPr>
        <p:spPr>
          <a:xfrm>
            <a:off x="4714874" y="1443991"/>
            <a:ext cx="2409826" cy="403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139795-FF14-418A-B41F-B50FE18FADDB}"/>
              </a:ext>
            </a:extLst>
          </p:cNvPr>
          <p:cNvSpPr/>
          <p:nvPr/>
        </p:nvSpPr>
        <p:spPr>
          <a:xfrm>
            <a:off x="11144250" y="5267876"/>
            <a:ext cx="219075" cy="3227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11CB57-D052-43BD-B7BB-A1A1071FB40B}"/>
              </a:ext>
            </a:extLst>
          </p:cNvPr>
          <p:cNvSpPr/>
          <p:nvPr/>
        </p:nvSpPr>
        <p:spPr>
          <a:xfrm>
            <a:off x="1792421" y="67740"/>
            <a:ext cx="84505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Store the template as XML file, then download it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4996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296F76-5B4A-4D4A-830C-910BC03CD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80" r="46335" b="37864"/>
          <a:stretch/>
        </p:blipFill>
        <p:spPr>
          <a:xfrm>
            <a:off x="177553" y="905525"/>
            <a:ext cx="6542843" cy="3453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50BF8B-F43F-48D7-BD3E-4ACFAA39A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05" t="26621" r="58131" b="59352"/>
          <a:stretch/>
        </p:blipFill>
        <p:spPr>
          <a:xfrm>
            <a:off x="9334865" y="2151250"/>
            <a:ext cx="958788" cy="961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1EE7BF-6E38-4AD3-9ED7-4498474122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811" t="37929" r="37670" b="27378"/>
          <a:stretch/>
        </p:blipFill>
        <p:spPr>
          <a:xfrm>
            <a:off x="8380516" y="4172503"/>
            <a:ext cx="2867487" cy="237921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88076B-F765-4BED-8483-B0674D652ADC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6720396" y="2632232"/>
            <a:ext cx="26144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6A9531-E7F5-413B-8D94-EDFCED90038F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814259" y="3113214"/>
            <a:ext cx="1" cy="105928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467DCB0-4EC3-4C68-90DD-3F58B32E9CCE}"/>
              </a:ext>
            </a:extLst>
          </p:cNvPr>
          <p:cNvSpPr/>
          <p:nvPr/>
        </p:nvSpPr>
        <p:spPr>
          <a:xfrm>
            <a:off x="4705165" y="3559948"/>
            <a:ext cx="1837678" cy="2774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58CF8B-E0DE-4D6E-9B32-DEBD03E9F6D7}"/>
              </a:ext>
            </a:extLst>
          </p:cNvPr>
          <p:cNvSpPr/>
          <p:nvPr/>
        </p:nvSpPr>
        <p:spPr>
          <a:xfrm>
            <a:off x="8568431" y="4777666"/>
            <a:ext cx="2368858" cy="5578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AE023C-9CDB-43BC-B23B-13A3FE0FFFCC}"/>
              </a:ext>
            </a:extLst>
          </p:cNvPr>
          <p:cNvSpPr/>
          <p:nvPr/>
        </p:nvSpPr>
        <p:spPr>
          <a:xfrm flipH="1" flipV="1">
            <a:off x="3977195" y="1020935"/>
            <a:ext cx="577049" cy="4350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BEFFE8-AB00-4632-B87D-AC0049AE0F20}"/>
              </a:ext>
            </a:extLst>
          </p:cNvPr>
          <p:cNvSpPr/>
          <p:nvPr/>
        </p:nvSpPr>
        <p:spPr>
          <a:xfrm>
            <a:off x="4169441" y="3236996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6DA170-3947-4752-AFA5-F421F6CC9372}"/>
              </a:ext>
            </a:extLst>
          </p:cNvPr>
          <p:cNvSpPr/>
          <p:nvPr/>
        </p:nvSpPr>
        <p:spPr>
          <a:xfrm>
            <a:off x="3448974" y="776772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B44B30-2D65-4527-AB11-A5B0E3603B9C}"/>
              </a:ext>
            </a:extLst>
          </p:cNvPr>
          <p:cNvSpPr/>
          <p:nvPr/>
        </p:nvSpPr>
        <p:spPr>
          <a:xfrm>
            <a:off x="8568431" y="5227072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5143479-A63C-4793-A660-FEEC163B25B9}"/>
              </a:ext>
            </a:extLst>
          </p:cNvPr>
          <p:cNvSpPr/>
          <p:nvPr/>
        </p:nvSpPr>
        <p:spPr>
          <a:xfrm>
            <a:off x="3468575" y="-17805"/>
            <a:ext cx="509812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upload the template 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86435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F739CF-2E04-4488-9B18-EE02B492CB48}"/>
              </a:ext>
            </a:extLst>
          </p:cNvPr>
          <p:cNvSpPr/>
          <p:nvPr/>
        </p:nvSpPr>
        <p:spPr>
          <a:xfrm>
            <a:off x="4250650" y="115365"/>
            <a:ext cx="353398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The workflow 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4" name="Picture 3" descr="A picture containing text, computer, monitor, computer&#10;&#10;Description automatically generated">
            <a:extLst>
              <a:ext uri="{FF2B5EF4-FFF2-40B4-BE49-F238E27FC236}">
                <a16:creationId xmlns:a16="http://schemas.microsoft.com/office/drawing/2014/main" id="{3D568ABE-2875-4C65-8157-5194065AB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7" b="22046"/>
          <a:stretch/>
        </p:blipFill>
        <p:spPr>
          <a:xfrm>
            <a:off x="0" y="1012055"/>
            <a:ext cx="12192000" cy="519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3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4A89AF-2BBF-4E37-8991-D3923BB15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97"/>
          <a:stretch/>
        </p:blipFill>
        <p:spPr>
          <a:xfrm>
            <a:off x="0" y="308440"/>
            <a:ext cx="12192000" cy="65390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79A426-69E0-44E7-9AB5-683EFE7A6597}"/>
              </a:ext>
            </a:extLst>
          </p:cNvPr>
          <p:cNvSpPr/>
          <p:nvPr/>
        </p:nvSpPr>
        <p:spPr>
          <a:xfrm>
            <a:off x="-1" y="2284338"/>
            <a:ext cx="2281561" cy="14404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960129-F70C-413B-A63E-2552BBC490CA}"/>
              </a:ext>
            </a:extLst>
          </p:cNvPr>
          <p:cNvSpPr/>
          <p:nvPr/>
        </p:nvSpPr>
        <p:spPr>
          <a:xfrm>
            <a:off x="5734974" y="3226021"/>
            <a:ext cx="1837678" cy="3817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A0BE69-5E0D-4C5C-85E3-A2BD9D5A8086}"/>
              </a:ext>
            </a:extLst>
          </p:cNvPr>
          <p:cNvSpPr/>
          <p:nvPr/>
        </p:nvSpPr>
        <p:spPr>
          <a:xfrm>
            <a:off x="2407075" y="-65610"/>
            <a:ext cx="722114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</a:t>
            </a:r>
            <a:r>
              <a:rPr lang="en-US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et the i</a:t>
            </a:r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nput directory for the CSV reader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E33382-D9AD-42B9-AD49-68C214F7DF70}"/>
              </a:ext>
            </a:extLst>
          </p:cNvPr>
          <p:cNvSpPr/>
          <p:nvPr/>
        </p:nvSpPr>
        <p:spPr>
          <a:xfrm>
            <a:off x="66675" y="3042638"/>
            <a:ext cx="266700" cy="338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FE1F31-1DF8-46D0-8F71-79202872D451}"/>
              </a:ext>
            </a:extLst>
          </p:cNvPr>
          <p:cNvCxnSpPr>
            <a:stCxn id="2" idx="6"/>
            <a:endCxn id="5" idx="1"/>
          </p:cNvCxnSpPr>
          <p:nvPr/>
        </p:nvCxnSpPr>
        <p:spPr>
          <a:xfrm>
            <a:off x="333375" y="3212007"/>
            <a:ext cx="5401599" cy="2048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700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BB9AF2-16AE-47B5-90A2-9C50A294B1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31"/>
          <a:stretch/>
        </p:blipFill>
        <p:spPr>
          <a:xfrm>
            <a:off x="0" y="371475"/>
            <a:ext cx="12192000" cy="647182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EB36670-7000-4455-8CEA-DA88FD5263CF}"/>
              </a:ext>
            </a:extLst>
          </p:cNvPr>
          <p:cNvSpPr/>
          <p:nvPr/>
        </p:nvSpPr>
        <p:spPr>
          <a:xfrm>
            <a:off x="-1" y="2333437"/>
            <a:ext cx="2281561" cy="14404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20115E-9900-40D9-AAF4-86AE3B259045}"/>
              </a:ext>
            </a:extLst>
          </p:cNvPr>
          <p:cNvSpPr/>
          <p:nvPr/>
        </p:nvSpPr>
        <p:spPr>
          <a:xfrm>
            <a:off x="5734974" y="3824889"/>
            <a:ext cx="1837678" cy="2219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38B5B-E970-4516-A91B-5278B200452E}"/>
              </a:ext>
            </a:extLst>
          </p:cNvPr>
          <p:cNvSpPr/>
          <p:nvPr/>
        </p:nvSpPr>
        <p:spPr>
          <a:xfrm>
            <a:off x="2407075" y="-65610"/>
            <a:ext cx="7221144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</a:t>
            </a:r>
            <a:r>
              <a:rPr lang="en-US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et the schema name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2F3158-B693-431C-9274-D5F263FDD455}"/>
              </a:ext>
            </a:extLst>
          </p:cNvPr>
          <p:cNvSpPr/>
          <p:nvPr/>
        </p:nvSpPr>
        <p:spPr>
          <a:xfrm>
            <a:off x="57150" y="3118838"/>
            <a:ext cx="266700" cy="338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CE2BD2-DEAB-4D0C-81B4-AF107B5A78B3}"/>
              </a:ext>
            </a:extLst>
          </p:cNvPr>
          <p:cNvCxnSpPr>
            <a:cxnSpLocks/>
            <a:stCxn id="7" idx="6"/>
            <a:endCxn id="5" idx="1"/>
          </p:cNvCxnSpPr>
          <p:nvPr/>
        </p:nvCxnSpPr>
        <p:spPr>
          <a:xfrm>
            <a:off x="323850" y="3288207"/>
            <a:ext cx="5411124" cy="64765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81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0D5DE3-417E-49E9-93E4-CF03819A8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5"/>
          <a:stretch/>
        </p:blipFill>
        <p:spPr>
          <a:xfrm>
            <a:off x="0" y="303504"/>
            <a:ext cx="12192000" cy="65339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F482880-2F98-4492-B98D-519C1AD1F490}"/>
              </a:ext>
            </a:extLst>
          </p:cNvPr>
          <p:cNvSpPr/>
          <p:nvPr/>
        </p:nvSpPr>
        <p:spPr>
          <a:xfrm>
            <a:off x="-1" y="2292100"/>
            <a:ext cx="2281561" cy="14404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AAA242-04C2-4186-9412-4ACC8004370E}"/>
              </a:ext>
            </a:extLst>
          </p:cNvPr>
          <p:cNvSpPr/>
          <p:nvPr/>
        </p:nvSpPr>
        <p:spPr>
          <a:xfrm>
            <a:off x="5734974" y="3224258"/>
            <a:ext cx="1837678" cy="3817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EDB8B6-E1D9-40F9-8BC2-4481FE322D73}"/>
              </a:ext>
            </a:extLst>
          </p:cNvPr>
          <p:cNvSpPr/>
          <p:nvPr/>
        </p:nvSpPr>
        <p:spPr>
          <a:xfrm>
            <a:off x="8282867" y="3188749"/>
            <a:ext cx="639191" cy="3817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665490-CF98-4DCF-B6A0-7DD8F1C503EF}"/>
              </a:ext>
            </a:extLst>
          </p:cNvPr>
          <p:cNvSpPr/>
          <p:nvPr/>
        </p:nvSpPr>
        <p:spPr>
          <a:xfrm>
            <a:off x="2804177" y="-65610"/>
            <a:ext cx="642695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Set the reader and writer properties 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170D26-B755-4D0A-9D46-EBDCBDF33ACC}"/>
              </a:ext>
            </a:extLst>
          </p:cNvPr>
          <p:cNvSpPr/>
          <p:nvPr/>
        </p:nvSpPr>
        <p:spPr>
          <a:xfrm>
            <a:off x="66675" y="3042638"/>
            <a:ext cx="266700" cy="338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8EB5BF7-E3F1-49CC-843D-A7872DA69C39}"/>
              </a:ext>
            </a:extLst>
          </p:cNvPr>
          <p:cNvCxnSpPr>
            <a:stCxn id="8" idx="6"/>
          </p:cNvCxnSpPr>
          <p:nvPr/>
        </p:nvCxnSpPr>
        <p:spPr>
          <a:xfrm>
            <a:off x="333375" y="3212007"/>
            <a:ext cx="5401599" cy="2048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BB37394-AD0D-4E2A-B6E0-048A87273894}"/>
              </a:ext>
            </a:extLst>
          </p:cNvPr>
          <p:cNvSpPr txBox="1"/>
          <p:nvPr/>
        </p:nvSpPr>
        <p:spPr>
          <a:xfrm>
            <a:off x="7710626" y="3547238"/>
            <a:ext cx="203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In the next slide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22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60C20A-DCDE-4180-A657-DE185A142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751"/>
          <a:stretch/>
        </p:blipFill>
        <p:spPr>
          <a:xfrm>
            <a:off x="0" y="781240"/>
            <a:ext cx="12192000" cy="59835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111A2A-4055-4618-8477-9FB56AF696AD}"/>
              </a:ext>
            </a:extLst>
          </p:cNvPr>
          <p:cNvSpPr/>
          <p:nvPr/>
        </p:nvSpPr>
        <p:spPr>
          <a:xfrm>
            <a:off x="11292396" y="3429000"/>
            <a:ext cx="204187" cy="6724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17C7CE-E1BD-4945-BCA2-B1A618A8173A}"/>
              </a:ext>
            </a:extLst>
          </p:cNvPr>
          <p:cNvSpPr/>
          <p:nvPr/>
        </p:nvSpPr>
        <p:spPr>
          <a:xfrm>
            <a:off x="2911722" y="93210"/>
            <a:ext cx="529747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Enable the controller services 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0631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F74F-B9E4-43A1-8B2B-43C2DA290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C5B2F-4D27-4C5E-9FAA-C4BDEF53F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E25F2A-4272-450F-98D6-F877728AEC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0"/>
            <a:ext cx="12192000" cy="64928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9FB26EA-CBC8-4724-B53F-02E935948F19}"/>
              </a:ext>
            </a:extLst>
          </p:cNvPr>
          <p:cNvSpPr/>
          <p:nvPr/>
        </p:nvSpPr>
        <p:spPr>
          <a:xfrm>
            <a:off x="8247355" y="5619565"/>
            <a:ext cx="1038686" cy="3306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09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A1949F-A8D1-4D2A-99AC-F082D6317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25"/>
          <a:stretch/>
        </p:blipFill>
        <p:spPr>
          <a:xfrm>
            <a:off x="0" y="0"/>
            <a:ext cx="12192000" cy="63830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DE3F52-B86F-4999-878E-24BCD089322A}"/>
              </a:ext>
            </a:extLst>
          </p:cNvPr>
          <p:cNvSpPr/>
          <p:nvPr/>
        </p:nvSpPr>
        <p:spPr>
          <a:xfrm>
            <a:off x="11168110" y="2698812"/>
            <a:ext cx="177552" cy="2041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67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87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Hala Al-hyasat</dc:creator>
  <cp:lastModifiedBy>Hala Al-hyasat</cp:lastModifiedBy>
  <cp:revision>3</cp:revision>
  <dcterms:created xsi:type="dcterms:W3CDTF">2021-05-15T22:05:06Z</dcterms:created>
  <dcterms:modified xsi:type="dcterms:W3CDTF">2021-05-16T08:34:32Z</dcterms:modified>
</cp:coreProperties>
</file>

<file path=docProps/thumbnail.jpeg>
</file>